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Canva Sans Bold" charset="1" panose="020B08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400" y="15240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72993" y="2883590"/>
            <a:ext cx="10161955" cy="6770403"/>
          </a:xfrm>
          <a:custGeom>
            <a:avLst/>
            <a:gdLst/>
            <a:ahLst/>
            <a:cxnLst/>
            <a:rect r="r" b="b" t="t" l="l"/>
            <a:pathLst>
              <a:path h="6770403" w="10161955">
                <a:moveTo>
                  <a:pt x="0" y="0"/>
                </a:moveTo>
                <a:lnTo>
                  <a:pt x="10161955" y="0"/>
                </a:lnTo>
                <a:lnTo>
                  <a:pt x="10161955" y="6770402"/>
                </a:lnTo>
                <a:lnTo>
                  <a:pt x="0" y="67704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319763" y="895350"/>
            <a:ext cx="8268414" cy="1193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b="true" sz="69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TABLE STRUCTURE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DAG1HbBipG4</dc:identifier>
  <dcterms:modified xsi:type="dcterms:W3CDTF">2011-08-01T06:04:30Z</dcterms:modified>
  <cp:revision>1</cp:revision>
  <dc:title>Neurofleetx PPT</dc:title>
</cp:coreProperties>
</file>

<file path=docProps/thumbnail.jpeg>
</file>